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Informal </a:t>
            </a:r>
            <a:r>
              <a:rPr lang="en-US" sz="3600" b="1" dirty="0" smtClean="0">
                <a:solidFill>
                  <a:schemeClr val="tx1"/>
                </a:solidFill>
              </a:rPr>
              <a:t>/Home-based Processing</a:t>
            </a:r>
            <a:endParaRPr lang="en-IN" sz="36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Asha\Desktop\cashew facotry no 14\cahsew facotry 24-12-2011\field 29-12-2011\photos 29-12-2011\DSC00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828800"/>
            <a:ext cx="70866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Informal /Home-based Processing</a:t>
            </a:r>
            <a:endParaRPr lang="en-IN" sz="3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Asha\Desktop\cashew facotry no 14\cahsew facotry 24-12-2011\field 29-12-2011\photos 29-12-2011\DSC00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371600"/>
            <a:ext cx="6629400" cy="457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ha\Desktop\cashew facotry no 14\cahsew facotry 24-12-2011\field 29-12-2011\photos 29-12-2011\DSC00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295400"/>
            <a:ext cx="6553200" cy="4800600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762000" y="228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sz="3200" b="1" dirty="0" smtClean="0"/>
              <a:t>Informal /Home-based Processing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Informal /Home-based Processing</vt:lpstr>
      <vt:lpstr>Informal /Home-based Processing</vt:lpstr>
      <vt:lpstr>Informal /Home-based Processing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/Home-based Processing</dc:title>
  <dc:creator>Asha</dc:creator>
  <cp:lastModifiedBy>Asha</cp:lastModifiedBy>
  <cp:revision>1</cp:revision>
  <dcterms:created xsi:type="dcterms:W3CDTF">2006-08-16T00:00:00Z</dcterms:created>
  <dcterms:modified xsi:type="dcterms:W3CDTF">2015-08-06T08:33:48Z</dcterms:modified>
</cp:coreProperties>
</file>