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Informal </a:t>
            </a:r>
            <a:r>
              <a:rPr lang="en-US" sz="3600" b="1" dirty="0" smtClean="0">
                <a:solidFill>
                  <a:schemeClr val="tx1"/>
                </a:solidFill>
              </a:rPr>
              <a:t>/Home-based Processing</a:t>
            </a:r>
            <a:endParaRPr lang="en-IN" sz="3600" b="1" dirty="0">
              <a:solidFill>
                <a:schemeClr val="tx1"/>
              </a:solidFill>
            </a:endParaRPr>
          </a:p>
        </p:txBody>
      </p:sp>
      <p:pic>
        <p:nvPicPr>
          <p:cNvPr id="3" name="Picture 2" descr="C:\Users\Asha\Desktop\cashew facotry no 14\cahsew facotry 24-12-2011\field 29-12-2011\photos 29-12-2011\DSC004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990600" y="1828800"/>
            <a:ext cx="7086600" cy="434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 idx="4294967295"/>
          </p:nvPr>
        </p:nvSpPr>
        <p:spPr>
          <a:xfrm>
            <a:off x="685800" y="152400"/>
            <a:ext cx="7772400" cy="9144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Informal /Home-based Processing</a:t>
            </a:r>
            <a:endParaRPr lang="en-IN" sz="3600" dirty="0">
              <a:solidFill>
                <a:schemeClr val="tx1"/>
              </a:solidFill>
            </a:endParaRPr>
          </a:p>
        </p:txBody>
      </p:sp>
      <p:pic>
        <p:nvPicPr>
          <p:cNvPr id="6" name="Picture 5" descr="C:\Users\Asha\Desktop\cashew facotry no 14\cahsew facotry 24-12-2011\field 29-12-2011\photos 29-12-2011\DSC004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219200" y="1371600"/>
            <a:ext cx="6629400" cy="45790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sha\Desktop\cashew facotry no 14\cahsew facotry 24-12-2011\field 29-12-2011\photos 29-12-2011\DSC004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219200" y="1295400"/>
            <a:ext cx="6553200" cy="4800600"/>
          </a:xfrm>
          <a:prstGeom prst="rect">
            <a:avLst/>
          </a:prstGeom>
        </p:spPr>
      </p:pic>
      <p:sp>
        <p:nvSpPr>
          <p:cNvPr id="3" name="Title 2"/>
          <p:cNvSpPr txBox="1">
            <a:spLocks/>
          </p:cNvSpPr>
          <p:nvPr/>
        </p:nvSpPr>
        <p:spPr>
          <a:xfrm>
            <a:off x="762000" y="228600"/>
            <a:ext cx="77724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/>
          <a:lstStyle/>
          <a:p>
            <a:r>
              <a:rPr lang="en-US" sz="3200" b="1" dirty="0" smtClean="0"/>
              <a:t>Informal /Home-based Processing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Informal /Home-based Processing</vt:lpstr>
      <vt:lpstr>Informal /Home-based Processing</vt:lpstr>
      <vt:lpstr>Informal /Home-based Processing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Informal /Home-based Processing</dc:title>
  <dc:creator>Asha</dc:creator>
  <cp:lastModifiedBy>Asha</cp:lastModifiedBy>
  <cp:revision>1</cp:revision>
  <dcterms:created xsi:type="dcterms:W3CDTF">2006-08-16T00:00:00Z</dcterms:created>
  <dcterms:modified xsi:type="dcterms:W3CDTF">2015-08-06T08:33:48Z</dcterms:modified>
</cp:coreProperties>
</file>